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66" r:id="rId5"/>
    <p:sldId id="267" r:id="rId6"/>
    <p:sldId id="268" r:id="rId7"/>
    <p:sldId id="269" r:id="rId8"/>
    <p:sldId id="270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4B183"/>
    <a:srgbClr val="DD3E00"/>
    <a:srgbClr val="CC430D"/>
    <a:srgbClr val="736255"/>
    <a:srgbClr val="C6D400"/>
    <a:srgbClr val="3DA8D6"/>
    <a:srgbClr val="EAAFAF"/>
    <a:srgbClr val="6E0B18"/>
    <a:srgbClr val="C59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ckwell, Tony" userId="cf6b68b8-d1f8-4ffd-b091-b21cc5178dd2" providerId="ADAL" clId="{ACA6B2FE-7590-4701-9B32-9CA261116B86}"/>
    <pc:docChg chg="undo custSel addSld delSld modSld">
      <pc:chgData name="Blackwell, Tony" userId="cf6b68b8-d1f8-4ffd-b091-b21cc5178dd2" providerId="ADAL" clId="{ACA6B2FE-7590-4701-9B32-9CA261116B86}" dt="2024-09-24T20:25:14.895" v="602" actId="1076"/>
      <pc:docMkLst>
        <pc:docMk/>
      </pc:docMkLst>
      <pc:sldChg chg="addSp delSp modSp mod">
        <pc:chgData name="Blackwell, Tony" userId="cf6b68b8-d1f8-4ffd-b091-b21cc5178dd2" providerId="ADAL" clId="{ACA6B2FE-7590-4701-9B32-9CA261116B86}" dt="2024-09-24T20:25:14.895" v="602" actId="1076"/>
        <pc:sldMkLst>
          <pc:docMk/>
          <pc:sldMk cId="1870792078" sldId="259"/>
        </pc:sldMkLst>
        <pc:spChg chg="del mod">
          <ac:chgData name="Blackwell, Tony" userId="cf6b68b8-d1f8-4ffd-b091-b21cc5178dd2" providerId="ADAL" clId="{ACA6B2FE-7590-4701-9B32-9CA261116B86}" dt="2024-09-24T20:22:49.420" v="453" actId="21"/>
          <ac:spMkLst>
            <pc:docMk/>
            <pc:sldMk cId="1870792078" sldId="259"/>
            <ac:spMk id="8" creationId="{1851D499-84F0-9D87-CBD1-2A36B0CC84BA}"/>
          </ac:spMkLst>
        </pc:spChg>
        <pc:spChg chg="mod">
          <ac:chgData name="Blackwell, Tony" userId="cf6b68b8-d1f8-4ffd-b091-b21cc5178dd2" providerId="ADAL" clId="{ACA6B2FE-7590-4701-9B32-9CA261116B86}" dt="2024-09-24T20:25:10.088" v="600" actId="20577"/>
          <ac:spMkLst>
            <pc:docMk/>
            <pc:sldMk cId="1870792078" sldId="259"/>
            <ac:spMk id="15" creationId="{65235034-B243-6F34-4B80-E9EBCC0627F7}"/>
          </ac:spMkLst>
        </pc:spChg>
        <pc:picChg chg="add mod">
          <ac:chgData name="Blackwell, Tony" userId="cf6b68b8-d1f8-4ffd-b091-b21cc5178dd2" providerId="ADAL" clId="{ACA6B2FE-7590-4701-9B32-9CA261116B86}" dt="2024-09-24T20:23:22.952" v="458" actId="14100"/>
          <ac:picMkLst>
            <pc:docMk/>
            <pc:sldMk cId="1870792078" sldId="259"/>
            <ac:picMk id="3" creationId="{949E1139-FFD1-711B-09E0-4CA740713756}"/>
          </ac:picMkLst>
        </pc:picChg>
        <pc:picChg chg="del">
          <ac:chgData name="Blackwell, Tony" userId="cf6b68b8-d1f8-4ffd-b091-b21cc5178dd2" providerId="ADAL" clId="{ACA6B2FE-7590-4701-9B32-9CA261116B86}" dt="2024-09-24T20:19:46.567" v="439" actId="21"/>
          <ac:picMkLst>
            <pc:docMk/>
            <pc:sldMk cId="1870792078" sldId="259"/>
            <ac:picMk id="7" creationId="{4B974730-7223-BD6A-4A32-1A42C601803B}"/>
          </ac:picMkLst>
        </pc:picChg>
        <pc:picChg chg="mod">
          <ac:chgData name="Blackwell, Tony" userId="cf6b68b8-d1f8-4ffd-b091-b21cc5178dd2" providerId="ADAL" clId="{ACA6B2FE-7590-4701-9B32-9CA261116B86}" dt="2024-09-24T20:25:14.895" v="602" actId="1076"/>
          <ac:picMkLst>
            <pc:docMk/>
            <pc:sldMk cId="1870792078" sldId="259"/>
            <ac:picMk id="19" creationId="{4DBF8AA7-9AB3-2EE3-176D-2CC72C9E743F}"/>
          </ac:picMkLst>
        </pc:picChg>
      </pc:sldChg>
      <pc:sldChg chg="del">
        <pc:chgData name="Blackwell, Tony" userId="cf6b68b8-d1f8-4ffd-b091-b21cc5178dd2" providerId="ADAL" clId="{ACA6B2FE-7590-4701-9B32-9CA261116B86}" dt="2024-08-27T19:41:52.801" v="240" actId="2696"/>
        <pc:sldMkLst>
          <pc:docMk/>
          <pc:sldMk cId="12041437" sldId="261"/>
        </pc:sldMkLst>
      </pc:sldChg>
      <pc:sldChg chg="modSp mod">
        <pc:chgData name="Blackwell, Tony" userId="cf6b68b8-d1f8-4ffd-b091-b21cc5178dd2" providerId="ADAL" clId="{ACA6B2FE-7590-4701-9B32-9CA261116B86}" dt="2024-08-27T19:41:36.703" v="239" actId="6549"/>
        <pc:sldMkLst>
          <pc:docMk/>
          <pc:sldMk cId="832354435" sldId="264"/>
        </pc:sldMkLst>
        <pc:spChg chg="mod">
          <ac:chgData name="Blackwell, Tony" userId="cf6b68b8-d1f8-4ffd-b091-b21cc5178dd2" providerId="ADAL" clId="{ACA6B2FE-7590-4701-9B32-9CA261116B86}" dt="2024-08-27T19:39:43.864" v="118" actId="207"/>
          <ac:spMkLst>
            <pc:docMk/>
            <pc:sldMk cId="832354435" sldId="264"/>
            <ac:spMk id="2" creationId="{0461221C-BC59-C83D-DA1A-9687382ED81B}"/>
          </ac:spMkLst>
        </pc:spChg>
        <pc:spChg chg="mod">
          <ac:chgData name="Blackwell, Tony" userId="cf6b68b8-d1f8-4ffd-b091-b21cc5178dd2" providerId="ADAL" clId="{ACA6B2FE-7590-4701-9B32-9CA261116B86}" dt="2024-08-27T19:41:36.703" v="239" actId="6549"/>
          <ac:spMkLst>
            <pc:docMk/>
            <pc:sldMk cId="832354435" sldId="264"/>
            <ac:spMk id="4" creationId="{F0B8F525-75BA-ADA4-50CC-C2AF41590DD2}"/>
          </ac:spMkLst>
        </pc:spChg>
      </pc:sldChg>
      <pc:sldChg chg="modSp mod">
        <pc:chgData name="Blackwell, Tony" userId="cf6b68b8-d1f8-4ffd-b091-b21cc5178dd2" providerId="ADAL" clId="{ACA6B2FE-7590-4701-9B32-9CA261116B86}" dt="2024-09-09T17:10:00.259" v="385" actId="1076"/>
        <pc:sldMkLst>
          <pc:docMk/>
          <pc:sldMk cId="2557915807" sldId="267"/>
        </pc:sldMkLst>
        <pc:spChg chg="mod">
          <ac:chgData name="Blackwell, Tony" userId="cf6b68b8-d1f8-4ffd-b091-b21cc5178dd2" providerId="ADAL" clId="{ACA6B2FE-7590-4701-9B32-9CA261116B86}" dt="2024-09-09T17:10:00.259" v="385" actId="1076"/>
          <ac:spMkLst>
            <pc:docMk/>
            <pc:sldMk cId="2557915807" sldId="267"/>
            <ac:spMk id="15" creationId="{65235034-B243-6F34-4B80-E9EBCC0627F7}"/>
          </ac:spMkLst>
        </pc:spChg>
      </pc:sldChg>
      <pc:sldChg chg="modSp mod">
        <pc:chgData name="Blackwell, Tony" userId="cf6b68b8-d1f8-4ffd-b091-b21cc5178dd2" providerId="ADAL" clId="{ACA6B2FE-7590-4701-9B32-9CA261116B86}" dt="2024-09-09T17:11:08.636" v="437" actId="1076"/>
        <pc:sldMkLst>
          <pc:docMk/>
          <pc:sldMk cId="3743047965" sldId="268"/>
        </pc:sldMkLst>
        <pc:spChg chg="mod">
          <ac:chgData name="Blackwell, Tony" userId="cf6b68b8-d1f8-4ffd-b091-b21cc5178dd2" providerId="ADAL" clId="{ACA6B2FE-7590-4701-9B32-9CA261116B86}" dt="2024-09-09T17:11:08.636" v="437" actId="1076"/>
          <ac:spMkLst>
            <pc:docMk/>
            <pc:sldMk cId="3743047965" sldId="268"/>
            <ac:spMk id="15" creationId="{65235034-B243-6F34-4B80-E9EBCC0627F7}"/>
          </ac:spMkLst>
        </pc:spChg>
      </pc:sldChg>
      <pc:sldChg chg="modSp mod">
        <pc:chgData name="Blackwell, Tony" userId="cf6b68b8-d1f8-4ffd-b091-b21cc5178dd2" providerId="ADAL" clId="{ACA6B2FE-7590-4701-9B32-9CA261116B86}" dt="2024-08-27T19:36:45.716" v="0" actId="2085"/>
        <pc:sldMkLst>
          <pc:docMk/>
          <pc:sldMk cId="252021007" sldId="269"/>
        </pc:sldMkLst>
        <pc:spChg chg="mod">
          <ac:chgData name="Blackwell, Tony" userId="cf6b68b8-d1f8-4ffd-b091-b21cc5178dd2" providerId="ADAL" clId="{ACA6B2FE-7590-4701-9B32-9CA261116B86}" dt="2024-08-27T19:36:45.716" v="0" actId="2085"/>
          <ac:spMkLst>
            <pc:docMk/>
            <pc:sldMk cId="252021007" sldId="269"/>
            <ac:spMk id="9" creationId="{327B51AB-6E60-95A6-454B-5EF797DDB0B8}"/>
          </ac:spMkLst>
        </pc:spChg>
      </pc:sldChg>
      <pc:sldChg chg="modSp mod">
        <pc:chgData name="Blackwell, Tony" userId="cf6b68b8-d1f8-4ffd-b091-b21cc5178dd2" providerId="ADAL" clId="{ACA6B2FE-7590-4701-9B32-9CA261116B86}" dt="2024-08-27T19:37:28.288" v="5" actId="2085"/>
        <pc:sldMkLst>
          <pc:docMk/>
          <pc:sldMk cId="771108134" sldId="270"/>
        </pc:sldMkLst>
        <pc:spChg chg="mod">
          <ac:chgData name="Blackwell, Tony" userId="cf6b68b8-d1f8-4ffd-b091-b21cc5178dd2" providerId="ADAL" clId="{ACA6B2FE-7590-4701-9B32-9CA261116B86}" dt="2024-08-27T19:37:28.288" v="5" actId="2085"/>
          <ac:spMkLst>
            <pc:docMk/>
            <pc:sldMk cId="771108134" sldId="270"/>
            <ac:spMk id="7" creationId="{72292651-9301-2560-3D6C-F4A6C57C0A9A}"/>
          </ac:spMkLst>
        </pc:spChg>
        <pc:spChg chg="mod">
          <ac:chgData name="Blackwell, Tony" userId="cf6b68b8-d1f8-4ffd-b091-b21cc5178dd2" providerId="ADAL" clId="{ACA6B2FE-7590-4701-9B32-9CA261116B86}" dt="2024-08-27T19:37:17.859" v="3" actId="207"/>
          <ac:spMkLst>
            <pc:docMk/>
            <pc:sldMk cId="771108134" sldId="270"/>
            <ac:spMk id="9" creationId="{327B51AB-6E60-95A6-454B-5EF797DDB0B8}"/>
          </ac:spMkLst>
        </pc:spChg>
      </pc:sldChg>
      <pc:sldChg chg="add">
        <pc:chgData name="Blackwell, Tony" userId="cf6b68b8-d1f8-4ffd-b091-b21cc5178dd2" providerId="ADAL" clId="{ACA6B2FE-7590-4701-9B32-9CA261116B86}" dt="2024-09-24T20:19:38.337" v="438" actId="2890"/>
        <pc:sldMkLst>
          <pc:docMk/>
          <pc:sldMk cId="1955803980" sldId="271"/>
        </pc:sldMkLst>
      </pc:sldChg>
    </pc:docChg>
  </pc:docChgLst>
  <pc:docChgLst>
    <pc:chgData name="Blackwell, Tony" userId="cf6b68b8-d1f8-4ffd-b091-b21cc5178dd2" providerId="ADAL" clId="{5AF4A14D-0ADF-4DC1-B414-62D2A557B519}"/>
    <pc:docChg chg="undo custSel addSld modSld sldOrd replTag delTag">
      <pc:chgData name="Blackwell, Tony" userId="cf6b68b8-d1f8-4ffd-b091-b21cc5178dd2" providerId="ADAL" clId="{5AF4A14D-0ADF-4DC1-B414-62D2A557B519}" dt="2024-08-27T21:10:51.260" v="1338"/>
      <pc:docMkLst>
        <pc:docMk/>
      </pc:docMkLst>
      <pc:sldChg chg="replTag delTag">
        <pc:chgData name="Blackwell, Tony" userId="cf6b68b8-d1f8-4ffd-b091-b21cc5178dd2" providerId="ADAL" clId="{5AF4A14D-0ADF-4DC1-B414-62D2A557B519}" dt="2024-08-27T20:38:27.899" v="1113"/>
        <pc:sldMkLst>
          <pc:docMk/>
          <pc:sldMk cId="762184588" sldId="258"/>
        </pc:sldMkLst>
      </pc:sldChg>
      <pc:sldChg chg="modSp mod replTag delTag">
        <pc:chgData name="Blackwell, Tony" userId="cf6b68b8-d1f8-4ffd-b091-b21cc5178dd2" providerId="ADAL" clId="{5AF4A14D-0ADF-4DC1-B414-62D2A557B519}" dt="2024-08-27T15:44:17.049" v="84"/>
        <pc:sldMkLst>
          <pc:docMk/>
          <pc:sldMk cId="1870792078" sldId="259"/>
        </pc:sldMkLst>
        <pc:spChg chg="mod">
          <ac:chgData name="Blackwell, Tony" userId="cf6b68b8-d1f8-4ffd-b091-b21cc5178dd2" providerId="ADAL" clId="{5AF4A14D-0ADF-4DC1-B414-62D2A557B519}" dt="2024-08-27T15:43:54.642" v="76" actId="1076"/>
          <ac:spMkLst>
            <pc:docMk/>
            <pc:sldMk cId="1870792078" sldId="259"/>
            <ac:spMk id="8" creationId="{1851D499-84F0-9D87-CBD1-2A36B0CC84BA}"/>
          </ac:spMkLst>
        </pc:spChg>
        <pc:spChg chg="mod">
          <ac:chgData name="Blackwell, Tony" userId="cf6b68b8-d1f8-4ffd-b091-b21cc5178dd2" providerId="ADAL" clId="{5AF4A14D-0ADF-4DC1-B414-62D2A557B519}" dt="2024-08-27T15:43:49.438" v="75" actId="255"/>
          <ac:spMkLst>
            <pc:docMk/>
            <pc:sldMk cId="1870792078" sldId="259"/>
            <ac:spMk id="15" creationId="{65235034-B243-6F34-4B80-E9EBCC0627F7}"/>
          </ac:spMkLst>
        </pc:spChg>
      </pc:sldChg>
      <pc:sldChg chg="replTag delTag">
        <pc:chgData name="Blackwell, Tony" userId="cf6b68b8-d1f8-4ffd-b091-b21cc5178dd2" providerId="ADAL" clId="{5AF4A14D-0ADF-4DC1-B414-62D2A557B519}" dt="2024-08-27T16:10:04.579" v="1105"/>
        <pc:sldMkLst>
          <pc:docMk/>
          <pc:sldMk cId="12041437" sldId="261"/>
        </pc:sldMkLst>
      </pc:sldChg>
      <pc:sldChg chg="replTag delTag">
        <pc:chgData name="Blackwell, Tony" userId="cf6b68b8-d1f8-4ffd-b091-b21cc5178dd2" providerId="ADAL" clId="{5AF4A14D-0ADF-4DC1-B414-62D2A557B519}" dt="2024-08-27T16:09:51.782" v="1099"/>
        <pc:sldMkLst>
          <pc:docMk/>
          <pc:sldMk cId="832354435" sldId="264"/>
        </pc:sldMkLst>
      </pc:sldChg>
      <pc:sldChg chg="replTag delTag">
        <pc:chgData name="Blackwell, Tony" userId="cf6b68b8-d1f8-4ffd-b091-b21cc5178dd2" providerId="ADAL" clId="{5AF4A14D-0ADF-4DC1-B414-62D2A557B519}" dt="2024-08-27T16:09:59.391" v="1103"/>
        <pc:sldMkLst>
          <pc:docMk/>
          <pc:sldMk cId="2038226775" sldId="265"/>
        </pc:sldMkLst>
      </pc:sldChg>
      <pc:sldChg chg="replTag delTag">
        <pc:chgData name="Blackwell, Tony" userId="cf6b68b8-d1f8-4ffd-b091-b21cc5178dd2" providerId="ADAL" clId="{5AF4A14D-0ADF-4DC1-B414-62D2A557B519}" dt="2024-08-27T15:58:41.614" v="675"/>
        <pc:sldMkLst>
          <pc:docMk/>
          <pc:sldMk cId="3130286865" sldId="266"/>
        </pc:sldMkLst>
      </pc:sldChg>
      <pc:sldChg chg="addSp modSp mod replTag delTag">
        <pc:chgData name="Blackwell, Tony" userId="cf6b68b8-d1f8-4ffd-b091-b21cc5178dd2" providerId="ADAL" clId="{5AF4A14D-0ADF-4DC1-B414-62D2A557B519}" dt="2024-08-27T21:10:51.260" v="1338"/>
        <pc:sldMkLst>
          <pc:docMk/>
          <pc:sldMk cId="2557915807" sldId="267"/>
        </pc:sldMkLst>
        <pc:spChg chg="add mod">
          <ac:chgData name="Blackwell, Tony" userId="cf6b68b8-d1f8-4ffd-b091-b21cc5178dd2" providerId="ADAL" clId="{5AF4A14D-0ADF-4DC1-B414-62D2A557B519}" dt="2024-08-27T20:40:14.975" v="1332" actId="6549"/>
          <ac:spMkLst>
            <pc:docMk/>
            <pc:sldMk cId="2557915807" sldId="267"/>
            <ac:spMk id="2" creationId="{C76FE490-F636-F9D8-FE0C-28A180F7483B}"/>
          </ac:spMkLst>
        </pc:spChg>
        <pc:spChg chg="mod">
          <ac:chgData name="Blackwell, Tony" userId="cf6b68b8-d1f8-4ffd-b091-b21cc5178dd2" providerId="ADAL" clId="{5AF4A14D-0ADF-4DC1-B414-62D2A557B519}" dt="2024-08-27T15:47:52.480" v="219" actId="688"/>
          <ac:spMkLst>
            <pc:docMk/>
            <pc:sldMk cId="2557915807" sldId="267"/>
            <ac:spMk id="8" creationId="{1851D499-84F0-9D87-CBD1-2A36B0CC84BA}"/>
          </ac:spMkLst>
        </pc:spChg>
        <pc:spChg chg="mod">
          <ac:chgData name="Blackwell, Tony" userId="cf6b68b8-d1f8-4ffd-b091-b21cc5178dd2" providerId="ADAL" clId="{5AF4A14D-0ADF-4DC1-B414-62D2A557B519}" dt="2024-08-27T20:38:40.088" v="1118" actId="6549"/>
          <ac:spMkLst>
            <pc:docMk/>
            <pc:sldMk cId="2557915807" sldId="267"/>
            <ac:spMk id="15" creationId="{65235034-B243-6F34-4B80-E9EBCC0627F7}"/>
          </ac:spMkLst>
        </pc:spChg>
        <pc:picChg chg="mod">
          <ac:chgData name="Blackwell, Tony" userId="cf6b68b8-d1f8-4ffd-b091-b21cc5178dd2" providerId="ADAL" clId="{5AF4A14D-0ADF-4DC1-B414-62D2A557B519}" dt="2024-08-27T15:47:36.245" v="215" actId="1076"/>
          <ac:picMkLst>
            <pc:docMk/>
            <pc:sldMk cId="2557915807" sldId="267"/>
            <ac:picMk id="4" creationId="{2E4903DC-E145-2315-3C21-173124366413}"/>
          </ac:picMkLst>
        </pc:picChg>
      </pc:sldChg>
      <pc:sldChg chg="addSp delSp modSp mod replTag delTag">
        <pc:chgData name="Blackwell, Tony" userId="cf6b68b8-d1f8-4ffd-b091-b21cc5178dd2" providerId="ADAL" clId="{5AF4A14D-0ADF-4DC1-B414-62D2A557B519}" dt="2024-08-27T20:40:23.663" v="1334"/>
        <pc:sldMkLst>
          <pc:docMk/>
          <pc:sldMk cId="3743047965" sldId="268"/>
        </pc:sldMkLst>
        <pc:spChg chg="del">
          <ac:chgData name="Blackwell, Tony" userId="cf6b68b8-d1f8-4ffd-b091-b21cc5178dd2" providerId="ADAL" clId="{5AF4A14D-0ADF-4DC1-B414-62D2A557B519}" dt="2024-08-27T15:58:30.270" v="669" actId="21"/>
          <ac:spMkLst>
            <pc:docMk/>
            <pc:sldMk cId="3743047965" sldId="268"/>
            <ac:spMk id="6" creationId="{6C909E7E-B838-FE72-BDBD-381A2915317C}"/>
          </ac:spMkLst>
        </pc:spChg>
        <pc:spChg chg="mod ord">
          <ac:chgData name="Blackwell, Tony" userId="cf6b68b8-d1f8-4ffd-b091-b21cc5178dd2" providerId="ADAL" clId="{5AF4A14D-0ADF-4DC1-B414-62D2A557B519}" dt="2024-08-27T15:57:14.733" v="646" actId="14100"/>
          <ac:spMkLst>
            <pc:docMk/>
            <pc:sldMk cId="3743047965" sldId="268"/>
            <ac:spMk id="8" creationId="{1851D499-84F0-9D87-CBD1-2A36B0CC84BA}"/>
          </ac:spMkLst>
        </pc:spChg>
        <pc:spChg chg="add mod ord">
          <ac:chgData name="Blackwell, Tony" userId="cf6b68b8-d1f8-4ffd-b091-b21cc5178dd2" providerId="ADAL" clId="{5AF4A14D-0ADF-4DC1-B414-62D2A557B519}" dt="2024-08-27T15:58:06.336" v="668" actId="1076"/>
          <ac:spMkLst>
            <pc:docMk/>
            <pc:sldMk cId="3743047965" sldId="268"/>
            <ac:spMk id="13" creationId="{4EC2F386-AE3E-52C9-9781-E5B3D652BCE9}"/>
          </ac:spMkLst>
        </pc:spChg>
        <pc:spChg chg="mod">
          <ac:chgData name="Blackwell, Tony" userId="cf6b68b8-d1f8-4ffd-b091-b21cc5178dd2" providerId="ADAL" clId="{5AF4A14D-0ADF-4DC1-B414-62D2A557B519}" dt="2024-08-27T15:57:50.850" v="666" actId="1076"/>
          <ac:spMkLst>
            <pc:docMk/>
            <pc:sldMk cId="3743047965" sldId="268"/>
            <ac:spMk id="15" creationId="{65235034-B243-6F34-4B80-E9EBCC0627F7}"/>
          </ac:spMkLst>
        </pc:spChg>
        <pc:spChg chg="add mod">
          <ac:chgData name="Blackwell, Tony" userId="cf6b68b8-d1f8-4ffd-b091-b21cc5178dd2" providerId="ADAL" clId="{5AF4A14D-0ADF-4DC1-B414-62D2A557B519}" dt="2024-08-27T15:56:36.828" v="598" actId="14100"/>
          <ac:spMkLst>
            <pc:docMk/>
            <pc:sldMk cId="3743047965" sldId="268"/>
            <ac:spMk id="16" creationId="{B5EFEC14-30E2-DB04-4D5B-12FCC3C8C9AE}"/>
          </ac:spMkLst>
        </pc:spChg>
        <pc:spChg chg="add mod">
          <ac:chgData name="Blackwell, Tony" userId="cf6b68b8-d1f8-4ffd-b091-b21cc5178dd2" providerId="ADAL" clId="{5AF4A14D-0ADF-4DC1-B414-62D2A557B519}" dt="2024-08-27T15:57:04.142" v="645" actId="20577"/>
          <ac:spMkLst>
            <pc:docMk/>
            <pc:sldMk cId="3743047965" sldId="268"/>
            <ac:spMk id="18" creationId="{E125EF5B-F801-8DBD-2A36-FDE225EDD82A}"/>
          </ac:spMkLst>
        </pc:spChg>
        <pc:spChg chg="add mod ord">
          <ac:chgData name="Blackwell, Tony" userId="cf6b68b8-d1f8-4ffd-b091-b21cc5178dd2" providerId="ADAL" clId="{5AF4A14D-0ADF-4DC1-B414-62D2A557B519}" dt="2024-08-27T15:57:31.784" v="665" actId="20577"/>
          <ac:spMkLst>
            <pc:docMk/>
            <pc:sldMk cId="3743047965" sldId="268"/>
            <ac:spMk id="20" creationId="{A20B1E35-8928-066B-7AD2-5515F401339A}"/>
          </ac:spMkLst>
        </pc:spChg>
        <pc:spChg chg="add mod">
          <ac:chgData name="Blackwell, Tony" userId="cf6b68b8-d1f8-4ffd-b091-b21cc5178dd2" providerId="ADAL" clId="{5AF4A14D-0ADF-4DC1-B414-62D2A557B519}" dt="2024-08-27T15:54:41.884" v="554" actId="1076"/>
          <ac:spMkLst>
            <pc:docMk/>
            <pc:sldMk cId="3743047965" sldId="268"/>
            <ac:spMk id="21" creationId="{2995D08E-6EC2-14BB-DDAB-932ABE088AE4}"/>
          </ac:spMkLst>
        </pc:spChg>
        <pc:spChg chg="add mod">
          <ac:chgData name="Blackwell, Tony" userId="cf6b68b8-d1f8-4ffd-b091-b21cc5178dd2" providerId="ADAL" clId="{5AF4A14D-0ADF-4DC1-B414-62D2A557B519}" dt="2024-08-27T15:56:51.501" v="636" actId="20577"/>
          <ac:spMkLst>
            <pc:docMk/>
            <pc:sldMk cId="3743047965" sldId="268"/>
            <ac:spMk id="22" creationId="{89D91229-113C-45FC-53BD-9A425FF69510}"/>
          </ac:spMkLst>
        </pc:spChg>
        <pc:picChg chg="mod">
          <ac:chgData name="Blackwell, Tony" userId="cf6b68b8-d1f8-4ffd-b091-b21cc5178dd2" providerId="ADAL" clId="{5AF4A14D-0ADF-4DC1-B414-62D2A557B519}" dt="2024-08-27T15:55:37.404" v="590" actId="1076"/>
          <ac:picMkLst>
            <pc:docMk/>
            <pc:sldMk cId="3743047965" sldId="268"/>
            <ac:picMk id="19" creationId="{4DBF8AA7-9AB3-2EE3-176D-2CC72C9E743F}"/>
          </ac:picMkLst>
        </pc:picChg>
      </pc:sldChg>
      <pc:sldChg chg="addSp delSp modSp add mod ord replTag delTag">
        <pc:chgData name="Blackwell, Tony" userId="cf6b68b8-d1f8-4ffd-b091-b21cc5178dd2" providerId="ADAL" clId="{5AF4A14D-0ADF-4DC1-B414-62D2A557B519}" dt="2024-08-27T16:08:03.824" v="1051"/>
        <pc:sldMkLst>
          <pc:docMk/>
          <pc:sldMk cId="252021007" sldId="269"/>
        </pc:sldMkLst>
        <pc:spChg chg="add mod ord">
          <ac:chgData name="Blackwell, Tony" userId="cf6b68b8-d1f8-4ffd-b091-b21cc5178dd2" providerId="ADAL" clId="{5AF4A14D-0ADF-4DC1-B414-62D2A557B519}" dt="2024-08-27T16:01:48.465" v="739" actId="14100"/>
          <ac:spMkLst>
            <pc:docMk/>
            <pc:sldMk cId="252021007" sldId="269"/>
            <ac:spMk id="6" creationId="{96A1093D-0392-C577-96E4-F48D1BE96A73}"/>
          </ac:spMkLst>
        </pc:spChg>
        <pc:spChg chg="add del mod">
          <ac:chgData name="Blackwell, Tony" userId="cf6b68b8-d1f8-4ffd-b091-b21cc5178dd2" providerId="ADAL" clId="{5AF4A14D-0ADF-4DC1-B414-62D2A557B519}" dt="2024-08-27T16:03:59.892" v="800" actId="21"/>
          <ac:spMkLst>
            <pc:docMk/>
            <pc:sldMk cId="252021007" sldId="269"/>
            <ac:spMk id="7" creationId="{7706BBF6-DAA8-BE08-3653-C35FE916EADD}"/>
          </ac:spMkLst>
        </pc:spChg>
        <pc:spChg chg="del mod">
          <ac:chgData name="Blackwell, Tony" userId="cf6b68b8-d1f8-4ffd-b091-b21cc5178dd2" providerId="ADAL" clId="{5AF4A14D-0ADF-4DC1-B414-62D2A557B519}" dt="2024-08-27T16:02:50.139" v="788" actId="21"/>
          <ac:spMkLst>
            <pc:docMk/>
            <pc:sldMk cId="252021007" sldId="269"/>
            <ac:spMk id="8" creationId="{1851D499-84F0-9D87-CBD1-2A36B0CC84BA}"/>
          </ac:spMkLst>
        </pc:spChg>
        <pc:spChg chg="add mod">
          <ac:chgData name="Blackwell, Tony" userId="cf6b68b8-d1f8-4ffd-b091-b21cc5178dd2" providerId="ADAL" clId="{5AF4A14D-0ADF-4DC1-B414-62D2A557B519}" dt="2024-08-27T16:04:21.175" v="802" actId="207"/>
          <ac:spMkLst>
            <pc:docMk/>
            <pc:sldMk cId="252021007" sldId="269"/>
            <ac:spMk id="9" creationId="{327B51AB-6E60-95A6-454B-5EF797DDB0B8}"/>
          </ac:spMkLst>
        </pc:spChg>
        <pc:spChg chg="mod">
          <ac:chgData name="Blackwell, Tony" userId="cf6b68b8-d1f8-4ffd-b091-b21cc5178dd2" providerId="ADAL" clId="{5AF4A14D-0ADF-4DC1-B414-62D2A557B519}" dt="2024-08-27T16:02:45.577" v="787" actId="1076"/>
          <ac:spMkLst>
            <pc:docMk/>
            <pc:sldMk cId="252021007" sldId="269"/>
            <ac:spMk id="15" creationId="{65235034-B243-6F34-4B80-E9EBCC0627F7}"/>
          </ac:spMkLst>
        </pc:spChg>
        <pc:picChg chg="del">
          <ac:chgData name="Blackwell, Tony" userId="cf6b68b8-d1f8-4ffd-b091-b21cc5178dd2" providerId="ADAL" clId="{5AF4A14D-0ADF-4DC1-B414-62D2A557B519}" dt="2024-08-27T15:58:52.818" v="685" actId="21"/>
          <ac:picMkLst>
            <pc:docMk/>
            <pc:sldMk cId="252021007" sldId="269"/>
            <ac:picMk id="3" creationId="{A9B986D7-C13C-C9B6-8602-767A1F7D0A3D}"/>
          </ac:picMkLst>
        </pc:picChg>
        <pc:picChg chg="add mod">
          <ac:chgData name="Blackwell, Tony" userId="cf6b68b8-d1f8-4ffd-b091-b21cc5178dd2" providerId="ADAL" clId="{5AF4A14D-0ADF-4DC1-B414-62D2A557B519}" dt="2024-08-27T16:01:44.303" v="738" actId="14100"/>
          <ac:picMkLst>
            <pc:docMk/>
            <pc:sldMk cId="252021007" sldId="269"/>
            <ac:picMk id="4" creationId="{6AEA040B-EA65-A9BF-A6A0-7CFD646FB79A}"/>
          </ac:picMkLst>
        </pc:picChg>
      </pc:sldChg>
      <pc:sldChg chg="addSp delSp modSp add mod replTag delTag">
        <pc:chgData name="Blackwell, Tony" userId="cf6b68b8-d1f8-4ffd-b091-b21cc5178dd2" providerId="ADAL" clId="{5AF4A14D-0ADF-4DC1-B414-62D2A557B519}" dt="2024-08-27T16:09:45.051" v="1097" actId="14100"/>
        <pc:sldMkLst>
          <pc:docMk/>
          <pc:sldMk cId="771108134" sldId="270"/>
        </pc:sldMkLst>
        <pc:spChg chg="del mod">
          <ac:chgData name="Blackwell, Tony" userId="cf6b68b8-d1f8-4ffd-b091-b21cc5178dd2" providerId="ADAL" clId="{5AF4A14D-0ADF-4DC1-B414-62D2A557B519}" dt="2024-08-27T16:06:41.430" v="834" actId="21"/>
          <ac:spMkLst>
            <pc:docMk/>
            <pc:sldMk cId="771108134" sldId="270"/>
            <ac:spMk id="6" creationId="{96A1093D-0392-C577-96E4-F48D1BE96A73}"/>
          </ac:spMkLst>
        </pc:spChg>
        <pc:spChg chg="add mod">
          <ac:chgData name="Blackwell, Tony" userId="cf6b68b8-d1f8-4ffd-b091-b21cc5178dd2" providerId="ADAL" clId="{5AF4A14D-0ADF-4DC1-B414-62D2A557B519}" dt="2024-08-27T16:06:06.449" v="830" actId="14100"/>
          <ac:spMkLst>
            <pc:docMk/>
            <pc:sldMk cId="771108134" sldId="270"/>
            <ac:spMk id="7" creationId="{72292651-9301-2560-3D6C-F4A6C57C0A9A}"/>
          </ac:spMkLst>
        </pc:spChg>
        <pc:spChg chg="add del mod">
          <ac:chgData name="Blackwell, Tony" userId="cf6b68b8-d1f8-4ffd-b091-b21cc5178dd2" providerId="ADAL" clId="{5AF4A14D-0ADF-4DC1-B414-62D2A557B519}" dt="2024-08-27T16:08:26.653" v="1061" actId="21"/>
          <ac:spMkLst>
            <pc:docMk/>
            <pc:sldMk cId="771108134" sldId="270"/>
            <ac:spMk id="8" creationId="{DE7817DB-8FB7-5F6E-4633-43929062A94B}"/>
          </ac:spMkLst>
        </pc:spChg>
        <pc:spChg chg="mod ord">
          <ac:chgData name="Blackwell, Tony" userId="cf6b68b8-d1f8-4ffd-b091-b21cc5178dd2" providerId="ADAL" clId="{5AF4A14D-0ADF-4DC1-B414-62D2A557B519}" dt="2024-08-27T16:05:42.772" v="827" actId="1076"/>
          <ac:spMkLst>
            <pc:docMk/>
            <pc:sldMk cId="771108134" sldId="270"/>
            <ac:spMk id="9" creationId="{327B51AB-6E60-95A6-454B-5EF797DDB0B8}"/>
          </ac:spMkLst>
        </pc:spChg>
        <pc:spChg chg="add mod">
          <ac:chgData name="Blackwell, Tony" userId="cf6b68b8-d1f8-4ffd-b091-b21cc5178dd2" providerId="ADAL" clId="{5AF4A14D-0ADF-4DC1-B414-62D2A557B519}" dt="2024-08-27T16:09:45.051" v="1097" actId="14100"/>
          <ac:spMkLst>
            <pc:docMk/>
            <pc:sldMk cId="771108134" sldId="270"/>
            <ac:spMk id="10" creationId="{E819FEEF-2A4C-0FD0-A40E-E1DDA1A7E3DE}"/>
          </ac:spMkLst>
        </pc:spChg>
        <pc:spChg chg="add mod">
          <ac:chgData name="Blackwell, Tony" userId="cf6b68b8-d1f8-4ffd-b091-b21cc5178dd2" providerId="ADAL" clId="{5AF4A14D-0ADF-4DC1-B414-62D2A557B519}" dt="2024-08-27T16:09:36.359" v="1095" actId="1076"/>
          <ac:spMkLst>
            <pc:docMk/>
            <pc:sldMk cId="771108134" sldId="270"/>
            <ac:spMk id="11" creationId="{9AD14BBD-F166-72BA-3807-0F36AEA8BDC8}"/>
          </ac:spMkLst>
        </pc:spChg>
        <pc:spChg chg="mod">
          <ac:chgData name="Blackwell, Tony" userId="cf6b68b8-d1f8-4ffd-b091-b21cc5178dd2" providerId="ADAL" clId="{5AF4A14D-0ADF-4DC1-B414-62D2A557B519}" dt="2024-08-27T16:07:54.043" v="1043" actId="1076"/>
          <ac:spMkLst>
            <pc:docMk/>
            <pc:sldMk cId="771108134" sldId="270"/>
            <ac:spMk id="15" creationId="{65235034-B243-6F34-4B80-E9EBCC0627F7}"/>
          </ac:spMkLst>
        </pc:spChg>
        <pc:picChg chg="add mod">
          <ac:chgData name="Blackwell, Tony" userId="cf6b68b8-d1f8-4ffd-b091-b21cc5178dd2" providerId="ADAL" clId="{5AF4A14D-0ADF-4DC1-B414-62D2A557B519}" dt="2024-08-27T16:05:30.416" v="824" actId="14100"/>
          <ac:picMkLst>
            <pc:docMk/>
            <pc:sldMk cId="771108134" sldId="270"/>
            <ac:picMk id="3" creationId="{651C2F86-CBDE-046F-3F1D-57DE0C5642B6}"/>
          </ac:picMkLst>
        </pc:picChg>
        <pc:picChg chg="del">
          <ac:chgData name="Blackwell, Tony" userId="cf6b68b8-d1f8-4ffd-b091-b21cc5178dd2" providerId="ADAL" clId="{5AF4A14D-0ADF-4DC1-B414-62D2A557B519}" dt="2024-08-27T16:05:00.160" v="816" actId="21"/>
          <ac:picMkLst>
            <pc:docMk/>
            <pc:sldMk cId="771108134" sldId="270"/>
            <ac:picMk id="4" creationId="{6AEA040B-EA65-A9BF-A6A0-7CFD646FB79A}"/>
          </ac:picMkLst>
        </pc:picChg>
        <pc:picChg chg="add del">
          <ac:chgData name="Blackwell, Tony" userId="cf6b68b8-d1f8-4ffd-b091-b21cc5178dd2" providerId="ADAL" clId="{5AF4A14D-0ADF-4DC1-B414-62D2A557B519}" dt="2024-08-27T16:06:26.867" v="832" actId="21"/>
          <ac:picMkLst>
            <pc:docMk/>
            <pc:sldMk cId="771108134" sldId="270"/>
            <ac:picMk id="19" creationId="{4DBF8AA7-9AB3-2EE3-176D-2CC72C9E74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E4E6-3E80-6609-94DC-4A9EFC57F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33CF6-0FB0-CE67-9A0C-DD381DD85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4859-C036-404E-1EC0-AF1B4F0E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96E68-1E8E-E378-9025-77159ABD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5CEB7-73CE-171D-24DF-6A026034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B855-CE8E-2B8A-577C-B550866F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FB820-DCD2-35ED-3C6C-F95199850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E4E5-7A9B-0398-8599-0C90BCF3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65934-3F4E-AA2C-CE37-B23BE4CD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67DA-421C-0DF4-73DC-39D1B0BD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4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0F00D-79BD-4205-8DE4-45517384C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13AC5-285B-2325-DEA5-696A45A95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590FE-2635-DEDC-F85F-5234F391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DA910-CB19-B2BE-F23D-62BA09F1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D013-4AF7-D707-9CCC-B3D4A74B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1B39-AFC3-4AF4-0F9E-0BE6614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A547-97FB-A800-AED1-E7920A551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7E60-3190-F459-B63E-C49DEE9E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7F72-6AD5-A4EA-4107-CDF14AA9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0422-2DDE-C52C-2854-C20408DC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AF02-7E0D-F72C-285C-E387C198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8628B-CB27-08A0-793A-BC366E4C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22F16-BD87-6086-ECD1-B635C318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206AC-B42C-6D27-1239-035AB4C6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C661-2DBC-E924-043E-F05A4D20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B7F4-00BF-1594-7556-DBD3B11E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4907-1909-DFC2-0866-F422AB35F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D902-43ED-5F88-6F0D-4F8BF355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F802F-4B04-91CF-DDF3-E5A5492C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F1628-FB84-7795-AED3-CF08B3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8C884-48D9-7065-1418-161309DB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7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029E-37A1-AFE9-48DC-F91D24E8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CAE0F-CECF-1346-927F-5C3369836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A1F80-88EB-75C7-306F-FF4865CD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4CBA7-DEAB-D640-05B6-0CAD0BF43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AD8BF-0259-775A-B9A1-E4DDA8BEB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1D3DF-FD07-2D71-E6DC-6CB686B6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AF812-34FB-E10B-C322-1A5B38F2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93EB2-2FF0-4A11-92FE-D5BA650B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1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7D1C-4CB5-46CB-7FB4-B3A53A1E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C819-6A10-D473-55A3-F2EE62FD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6347A-04B3-DB3E-B638-8BF30054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27D14-1248-6697-AD48-9C37DDF4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00A15-A11E-B377-95AD-39A410A4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A449D-6585-8129-BBB8-C9B86C12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7DD32-14A6-B237-E7B0-B17CF853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0A84-AF5F-60DD-AB11-1A3D76DE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E558-AC34-C263-DC4E-05040C19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744F0-7402-95E1-87AE-EB87AF70E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686EB-6840-DDC6-6167-63BFE7FD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DB1C4-76C7-0697-8CD8-35262811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47CE4-D51F-62DF-20D6-44CB5F52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F98D-1402-A56F-D2AE-84C05BB1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3D8B6-7C3D-C838-0915-6BE0FEBFD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A6560-EE40-1CAE-5D0D-59CE6D17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1948C-C166-FFE0-3C53-74FB8F6B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ED42C-979C-264C-4640-B4468641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B6E49-E51A-2CDC-FDB3-C9F315AE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062D4-38D2-239F-6323-50FF54F3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DC73C-9641-2F39-E0DC-9D18D05F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E50B-9D3D-44C0-E280-9BA9CC98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65DC-831E-4355-92E2-698BF692177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80C04-2113-6887-5521-7165E8C9D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CC7D3-7474-289D-B7F2-4D4075089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273A-1134-457E-9066-2653B67F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firefighters spraying high pressure water to  fire">
            <a:extLst>
              <a:ext uri="{FF2B5EF4-FFF2-40B4-BE49-F238E27FC236}">
                <a16:creationId xmlns:a16="http://schemas.microsoft.com/office/drawing/2014/main" id="{1F51330C-304A-F67C-89F9-BB5D9C2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8963" cy="7508327"/>
          </a:xfrm>
          <a:prstGeom prst="rect">
            <a:avLst/>
          </a:prstGeom>
          <a:effectLst>
            <a:glow rad="127000">
              <a:schemeClr val="accent1">
                <a:alpha val="14000"/>
              </a:schemeClr>
            </a:glo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BE0AF9-660F-39FF-F13F-BCEC182A5973}"/>
              </a:ext>
            </a:extLst>
          </p:cNvPr>
          <p:cNvSpPr txBox="1">
            <a:spLocks/>
          </p:cNvSpPr>
          <p:nvPr/>
        </p:nvSpPr>
        <p:spPr>
          <a:xfrm>
            <a:off x="927220" y="3138928"/>
            <a:ext cx="4452425" cy="3002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ire Sans Light" panose="020B0302040400020003" pitchFamily="34" charset="0"/>
              </a:rPr>
              <a:t>An insurance and risk management program built to meet the needs of emergency service organizations nationwide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Quire Sans Light" panose="020B0302040400020003" pitchFamily="34" charset="0"/>
              </a:rPr>
              <a:t>. 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7FFDDF-FB2D-FB18-E117-1333AA070EB9}"/>
              </a:ext>
            </a:extLst>
          </p:cNvPr>
          <p:cNvSpPr txBox="1">
            <a:spLocks/>
          </p:cNvSpPr>
          <p:nvPr/>
        </p:nvSpPr>
        <p:spPr>
          <a:xfrm>
            <a:off x="927220" y="1230284"/>
            <a:ext cx="4087368" cy="84124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6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ESIP</a:t>
            </a:r>
          </a:p>
          <a:p>
            <a:r>
              <a:rPr lang="en-ZA" sz="14400" dirty="0">
                <a:solidFill>
                  <a:schemeClr val="bg1"/>
                </a:solidFill>
                <a:latin typeface="+mn-lt"/>
              </a:rPr>
              <a:t>Emergency Services Insurance Program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18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  <a:alpha val="29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DD3E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remen training with supervisor">
            <a:extLst>
              <a:ext uri="{FF2B5EF4-FFF2-40B4-BE49-F238E27FC236}">
                <a16:creationId xmlns:a16="http://schemas.microsoft.com/office/drawing/2014/main" id="{6F319056-1A00-4AC8-8B62-8BDE6A7E60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51" y="-110836"/>
            <a:ext cx="9116290" cy="6773846"/>
          </a:xfrm>
          <a:prstGeom prst="rect">
            <a:avLst/>
          </a:prstGeom>
          <a:effectLst>
            <a:outerShdw blurRad="254000" dist="584200" sx="1000" sy="1000" algn="ctr" rotWithShape="0">
              <a:schemeClr val="accent1">
                <a:alpha val="87000"/>
              </a:schemeClr>
            </a:outerShdw>
            <a:softEdge rad="381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34387-77E6-9B36-DB4C-927688AC63AC}"/>
              </a:ext>
            </a:extLst>
          </p:cNvPr>
          <p:cNvSpPr txBox="1">
            <a:spLocks/>
          </p:cNvSpPr>
          <p:nvPr/>
        </p:nvSpPr>
        <p:spPr>
          <a:xfrm>
            <a:off x="2090188" y="397531"/>
            <a:ext cx="8215745" cy="8840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j-lt"/>
                <a:cs typeface="+mj-lt"/>
              </a:rPr>
              <a:t>Risk Management- Training &amp; Resources</a:t>
            </a:r>
            <a:b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lt"/>
                <a:cs typeface="+mj-lt"/>
              </a:rPr>
            </a:br>
            <a:br>
              <a:rPr kumimoji="0" lang="en-US" sz="320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lt"/>
                <a:cs typeface="+mj-lt"/>
              </a:rPr>
            </a:br>
            <a:r>
              <a:rPr kumimoji="0" lang="en-US" sz="20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Light" panose="020B0302040400020003" pitchFamily="34" charset="0"/>
                <a:ea typeface="+mj-lt"/>
                <a:cs typeface="+mj-lt"/>
              </a:rPr>
              <a:t>Complimentary Services for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Light" panose="020B0302040400020003" pitchFamily="34" charset="0"/>
                <a:ea typeface="+mj-lt"/>
                <a:cs typeface="+mj-lt"/>
              </a:rPr>
              <a:t>every</a:t>
            </a:r>
            <a:r>
              <a:rPr kumimoji="0" lang="en-US" sz="20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Light" panose="020B0302040400020003" pitchFamily="34" charset="0"/>
                <a:ea typeface="+mj-lt"/>
                <a:cs typeface="+mj-lt"/>
              </a:rPr>
              <a:t> ESIP client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0488F-E6E1-5824-AB51-DBE5FD35AFDE}"/>
              </a:ext>
            </a:extLst>
          </p:cNvPr>
          <p:cNvSpPr txBox="1">
            <a:spLocks/>
          </p:cNvSpPr>
          <p:nvPr/>
        </p:nvSpPr>
        <p:spPr>
          <a:xfrm>
            <a:off x="2102807" y="1550530"/>
            <a:ext cx="3160075" cy="3008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  <a:t>E-Learning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</a:b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  <a:t>Online</a:t>
            </a:r>
            <a:r>
              <a:rPr kumimoji="0" lang="en-US" sz="1800" b="1" i="0" u="sng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  <a:t> Training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  <a:t>: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Web-based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 platform, 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ccessible 24/7, 365 days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Webinar Recordings 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Tracking and Managing Tool for Officers/Managers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Custom Courses specific to industry needs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~Document Dropbox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ire Sans Pro Light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57A5299-AACE-8965-2F55-15290B9BED27}"/>
              </a:ext>
            </a:extLst>
          </p:cNvPr>
          <p:cNvSpPr txBox="1">
            <a:spLocks/>
          </p:cNvSpPr>
          <p:nvPr/>
        </p:nvSpPr>
        <p:spPr>
          <a:xfrm>
            <a:off x="4823232" y="4387875"/>
            <a:ext cx="2743200" cy="3085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" panose="020B0502040400020003" pitchFamily="34" charset="0"/>
                <a:cs typeface="Quire Sans" panose="020B0502040400020003" pitchFamily="34" charset="0"/>
              </a:rPr>
              <a:t>Resources/Tools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" panose="020B0502040400020003" pitchFamily="34" charset="0"/>
                <a:cs typeface="Quire Sans" panose="020B0502040400020003" pitchFamily="34" charset="0"/>
              </a:rPr>
              <a:t>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" panose="020B0502040400020003" pitchFamily="34" charset="0"/>
                <a:cs typeface="Quire Sans" panose="020B05020404000200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Standard Operating Procedures sample forms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On-site training upon request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 Driver Training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 Defensive Driving Courses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Safety Posters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re Sans Pro Light"/>
                <a:cs typeface="Calibri"/>
              </a:rPr>
              <a:t>~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re Sans Pro Light"/>
                <a:cs typeface="Calibri"/>
              </a:rPr>
              <a:t> MVRs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ire Sans Pro Light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2C3C32BD-FF88-658A-3E3C-5237880748AD}"/>
              </a:ext>
            </a:extLst>
          </p:cNvPr>
          <p:cNvSpPr txBox="1">
            <a:spLocks/>
          </p:cNvSpPr>
          <p:nvPr/>
        </p:nvSpPr>
        <p:spPr>
          <a:xfrm>
            <a:off x="6757005" y="1608578"/>
            <a:ext cx="2953183" cy="3008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prstClr val="black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Assigned Safety Specialist</a:t>
            </a:r>
            <a:r>
              <a:rPr lang="en-US" sz="1800" b="1" u="sng" dirty="0">
                <a:solidFill>
                  <a:prstClr val="black"/>
                </a:solidFill>
                <a:latin typeface="Quire Sans Light" panose="020B0302040400020003" pitchFamily="34" charset="0"/>
              </a:rPr>
              <a:t>:</a:t>
            </a:r>
            <a:br>
              <a:rPr lang="en-US" sz="1800" b="1" u="sng" dirty="0">
                <a:solidFill>
                  <a:prstClr val="black"/>
                </a:solidFill>
                <a:latin typeface="Quire Sans Light" panose="020B0302040400020003" pitchFamily="34" charset="0"/>
              </a:rPr>
            </a:br>
            <a:r>
              <a:rPr lang="en-US" b="1" dirty="0">
                <a:solidFill>
                  <a:prstClr val="black"/>
                </a:solidFill>
                <a:latin typeface="Quire Sans Light" panose="020B0302040400020003" pitchFamily="34" charset="0"/>
              </a:rPr>
              <a:t>Each state has a designated Program Safety Specialist to  provide clients with direct assistance in areas of need, ranging from help navigating through the training platform to coordination of on-site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22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343606" y="3010584"/>
            <a:ext cx="1738914" cy="10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Visit ESIP.com to and follow the link to start a quote or renew your policy.</a:t>
            </a:r>
          </a:p>
        </p:txBody>
      </p:sp>
      <p:pic>
        <p:nvPicPr>
          <p:cNvPr id="3" name="Picture 2" descr="A close-up of a person's hand&#10;&#10;Description automatically generated">
            <a:extLst>
              <a:ext uri="{FF2B5EF4-FFF2-40B4-BE49-F238E27FC236}">
                <a16:creationId xmlns:a16="http://schemas.microsoft.com/office/drawing/2014/main" id="{949E1139-FFD1-711B-09E0-4CA740713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3" y="1452814"/>
            <a:ext cx="9765875" cy="4999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79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B974730-7223-BD6A-4A32-1A42C601803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1452814"/>
            <a:ext cx="9968446" cy="484422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2022764" y="4652369"/>
            <a:ext cx="2072458" cy="58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Select Fire Department / District / Company option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851D499-84F0-9D87-CBD1-2A36B0CC84BA}"/>
              </a:ext>
            </a:extLst>
          </p:cNvPr>
          <p:cNvSpPr/>
          <p:nvPr/>
        </p:nvSpPr>
        <p:spPr>
          <a:xfrm>
            <a:off x="4002591" y="4779928"/>
            <a:ext cx="1887523" cy="352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80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9B986D7-C13C-C9B6-8602-767A1F7D0A3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36" y="1499660"/>
            <a:ext cx="9996765" cy="470058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851D499-84F0-9D87-CBD1-2A36B0CC84BA}"/>
              </a:ext>
            </a:extLst>
          </p:cNvPr>
          <p:cNvSpPr/>
          <p:nvPr/>
        </p:nvSpPr>
        <p:spPr>
          <a:xfrm>
            <a:off x="4208477" y="4673914"/>
            <a:ext cx="1887523" cy="352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2035182" y="4673914"/>
            <a:ext cx="2173295" cy="58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Select appropriate option</a:t>
            </a:r>
            <a:br>
              <a:rPr lang="en-US" sz="1400" b="1" u="sng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</a:b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28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4903DC-E145-2315-3C21-173124366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7" y="1319498"/>
            <a:ext cx="9922874" cy="488733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851D499-84F0-9D87-CBD1-2A36B0CC84BA}"/>
              </a:ext>
            </a:extLst>
          </p:cNvPr>
          <p:cNvSpPr/>
          <p:nvPr/>
        </p:nvSpPr>
        <p:spPr>
          <a:xfrm>
            <a:off x="3759371" y="3878000"/>
            <a:ext cx="1058101" cy="2524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2115127" y="3656199"/>
            <a:ext cx="1644244" cy="1606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Enter all applicable information.  You may also correct or update any information that has pre-filled. </a:t>
            </a: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C909E7E-B838-FE72-BDBD-381A2915317C}"/>
              </a:ext>
            </a:extLst>
          </p:cNvPr>
          <p:cNvSpPr/>
          <p:nvPr/>
        </p:nvSpPr>
        <p:spPr>
          <a:xfrm>
            <a:off x="3759371" y="4892218"/>
            <a:ext cx="1058101" cy="2524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063CCE-9617-F017-C76B-38E9762F387B}"/>
              </a:ext>
            </a:extLst>
          </p:cNvPr>
          <p:cNvCxnSpPr>
            <a:cxnSpLocks/>
          </p:cNvCxnSpPr>
          <p:nvPr/>
        </p:nvCxnSpPr>
        <p:spPr>
          <a:xfrm flipH="1">
            <a:off x="7860146" y="5366328"/>
            <a:ext cx="1320798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EF084C-97B6-CE0A-FF18-10B4C937E11E}"/>
              </a:ext>
            </a:extLst>
          </p:cNvPr>
          <p:cNvSpPr txBox="1"/>
          <p:nvPr/>
        </p:nvSpPr>
        <p:spPr>
          <a:xfrm>
            <a:off x="9180944" y="5366328"/>
            <a:ext cx="2152074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need additional information, simply click on the “?”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6FE490-F636-F9D8-FE0C-28A180F7483B}"/>
              </a:ext>
            </a:extLst>
          </p:cNvPr>
          <p:cNvSpPr txBox="1"/>
          <p:nvPr/>
        </p:nvSpPr>
        <p:spPr>
          <a:xfrm>
            <a:off x="0" y="630013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Need a Policy Number?  Use the policy number located on your Auto ID Card in any of your fire department vehicles.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91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EC2F386-AE3E-52C9-9781-E5B3D652BCE9}"/>
              </a:ext>
            </a:extLst>
          </p:cNvPr>
          <p:cNvSpPr txBox="1"/>
          <p:nvPr/>
        </p:nvSpPr>
        <p:spPr>
          <a:xfrm>
            <a:off x="34344" y="1264630"/>
            <a:ext cx="3614363" cy="53468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447457" y="2810531"/>
            <a:ext cx="1644244" cy="58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Enter or Update the information listed. </a:t>
            </a: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EF084C-97B6-CE0A-FF18-10B4C937E11E}"/>
              </a:ext>
            </a:extLst>
          </p:cNvPr>
          <p:cNvSpPr txBox="1"/>
          <p:nvPr/>
        </p:nvSpPr>
        <p:spPr>
          <a:xfrm>
            <a:off x="9180944" y="5366328"/>
            <a:ext cx="2152074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need additional information, simply click on the “?”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063CCE-9617-F017-C76B-38E9762F387B}"/>
              </a:ext>
            </a:extLst>
          </p:cNvPr>
          <p:cNvCxnSpPr>
            <a:cxnSpLocks/>
          </p:cNvCxnSpPr>
          <p:nvPr/>
        </p:nvCxnSpPr>
        <p:spPr>
          <a:xfrm flipH="1">
            <a:off x="7860146" y="5366328"/>
            <a:ext cx="1320798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form&#10;&#10;Description automatically generated">
            <a:extLst>
              <a:ext uri="{FF2B5EF4-FFF2-40B4-BE49-F238E27FC236}">
                <a16:creationId xmlns:a16="http://schemas.microsoft.com/office/drawing/2014/main" id="{2A07AC2E-DBC8-EBED-A7AA-BB9D2BF73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07" y="1546169"/>
            <a:ext cx="8315422" cy="505939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851D499-84F0-9D87-CBD1-2A36B0CC84BA}"/>
              </a:ext>
            </a:extLst>
          </p:cNvPr>
          <p:cNvSpPr/>
          <p:nvPr/>
        </p:nvSpPr>
        <p:spPr>
          <a:xfrm>
            <a:off x="2340141" y="2505218"/>
            <a:ext cx="1927270" cy="4003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5EFEC14-30E2-DB04-4D5B-12FCC3C8C9AE}"/>
              </a:ext>
            </a:extLst>
          </p:cNvPr>
          <p:cNvSpPr/>
          <p:nvPr/>
        </p:nvSpPr>
        <p:spPr>
          <a:xfrm>
            <a:off x="2340141" y="3072139"/>
            <a:ext cx="1927270" cy="3985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5EF5B-F801-8DBD-2A36-FDE225EDD82A}"/>
              </a:ext>
            </a:extLst>
          </p:cNvPr>
          <p:cNvSpPr txBox="1"/>
          <p:nvPr/>
        </p:nvSpPr>
        <p:spPr>
          <a:xfrm>
            <a:off x="2302296" y="3159024"/>
            <a:ext cx="2161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Optional Exterior FF Coverage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995D08E-6EC2-14BB-DDAB-932ABE088AE4}"/>
              </a:ext>
            </a:extLst>
          </p:cNvPr>
          <p:cNvSpPr/>
          <p:nvPr/>
        </p:nvSpPr>
        <p:spPr>
          <a:xfrm>
            <a:off x="2326375" y="4059052"/>
            <a:ext cx="1927270" cy="3985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0B1E35-8928-066B-7AD2-5515F401339A}"/>
              </a:ext>
            </a:extLst>
          </p:cNvPr>
          <p:cNvSpPr txBox="1"/>
          <p:nvPr/>
        </p:nvSpPr>
        <p:spPr>
          <a:xfrm>
            <a:off x="2257636" y="4140898"/>
            <a:ext cx="2009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Optional All-Cancer Coverage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D91229-113C-45FC-53BD-9A425FF69510}"/>
              </a:ext>
            </a:extLst>
          </p:cNvPr>
          <p:cNvSpPr txBox="1"/>
          <p:nvPr/>
        </p:nvSpPr>
        <p:spPr>
          <a:xfrm>
            <a:off x="2273616" y="2587709"/>
            <a:ext cx="1542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Coverage required by law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04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A1093D-0392-C577-96E4-F48D1BE96A73}"/>
              </a:ext>
            </a:extLst>
          </p:cNvPr>
          <p:cNvSpPr txBox="1"/>
          <p:nvPr/>
        </p:nvSpPr>
        <p:spPr>
          <a:xfrm>
            <a:off x="185776" y="1567993"/>
            <a:ext cx="2173294" cy="47806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227872" y="3015809"/>
            <a:ext cx="2015871" cy="161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Review your information before Accepting the quote.</a:t>
            </a:r>
          </a:p>
          <a:p>
            <a:pPr marL="0" indent="0">
              <a:lnSpc>
                <a:spcPts val="2000"/>
              </a:lnSpc>
              <a:buNone/>
            </a:pPr>
            <a:endParaRPr lang="en-US" sz="1400" b="1" u="sng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br>
              <a:rPr lang="en-US" sz="1400" b="1" u="sng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</a:b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AEA040B-EA65-A9BF-A6A0-7CFD646FB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70" y="1567994"/>
            <a:ext cx="9678931" cy="48023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7B51AB-6E60-95A6-454B-5EF797DDB0B8}"/>
              </a:ext>
            </a:extLst>
          </p:cNvPr>
          <p:cNvSpPr/>
          <p:nvPr/>
        </p:nvSpPr>
        <p:spPr>
          <a:xfrm>
            <a:off x="3676073" y="3195782"/>
            <a:ext cx="452582" cy="137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2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DB0A562-6FA5-D35A-4F72-4EE5433AB9DC}"/>
              </a:ext>
            </a:extLst>
          </p:cNvPr>
          <p:cNvSpPr txBox="1"/>
          <p:nvPr/>
        </p:nvSpPr>
        <p:spPr>
          <a:xfrm>
            <a:off x="2895597" y="141694"/>
            <a:ext cx="9142404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Fire extinguisher and hose reel in hotel corridor">
            <a:extLst>
              <a:ext uri="{FF2B5EF4-FFF2-40B4-BE49-F238E27FC236}">
                <a16:creationId xmlns:a16="http://schemas.microsoft.com/office/drawing/2014/main" id="{4DBF8AA7-9AB3-2EE3-176D-2CC72C9E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" y="-1595527"/>
            <a:ext cx="728383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15727-298F-B0F5-D8D4-8185DD3F33D2}"/>
              </a:ext>
            </a:extLst>
          </p:cNvPr>
          <p:cNvSpPr txBox="1">
            <a:spLocks/>
          </p:cNvSpPr>
          <p:nvPr/>
        </p:nvSpPr>
        <p:spPr>
          <a:xfrm>
            <a:off x="1762234" y="376630"/>
            <a:ext cx="10090786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ESIP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</a:rPr>
              <a:t> VOLUNTEER FIREFIGHTER ENHANCED CANCER INSURANCE  TUTORIAL</a:t>
            </a:r>
            <a:endParaRPr lang="en-ZA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35034-B243-6F34-4B80-E9EBCC0627F7}"/>
              </a:ext>
            </a:extLst>
          </p:cNvPr>
          <p:cNvSpPr txBox="1"/>
          <p:nvPr/>
        </p:nvSpPr>
        <p:spPr>
          <a:xfrm>
            <a:off x="227872" y="3346128"/>
            <a:ext cx="2015871" cy="264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Thank you for renewing your cancer policy with ESIP.  You can download any of the Documents for your records.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FF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We will issue your invoice by mail</a:t>
            </a:r>
          </a:p>
          <a:p>
            <a:pPr marL="0" indent="0">
              <a:lnSpc>
                <a:spcPts val="2000"/>
              </a:lnSpc>
              <a:buNone/>
            </a:pPr>
            <a:endParaRPr lang="en-US" sz="1400" b="1" u="sng" dirty="0">
              <a:solidFill>
                <a:srgbClr val="FFFF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lnSpc>
                <a:spcPts val="2000"/>
              </a:lnSpc>
              <a:buNone/>
            </a:pPr>
            <a:br>
              <a:rPr lang="en-US" sz="1400" b="1" u="sng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</a:br>
            <a:endParaRPr lang="en-US" sz="14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3" name="Picture 2" descr="A screenshot of a thank you message&#10;&#10;Description automatically generated">
            <a:extLst>
              <a:ext uri="{FF2B5EF4-FFF2-40B4-BE49-F238E27FC236}">
                <a16:creationId xmlns:a16="http://schemas.microsoft.com/office/drawing/2014/main" id="{651C2F86-CBDE-046F-3F1D-57DE0C564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70" y="1711009"/>
            <a:ext cx="9647154" cy="42247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7B51AB-6E60-95A6-454B-5EF797DDB0B8}"/>
              </a:ext>
            </a:extLst>
          </p:cNvPr>
          <p:cNvSpPr/>
          <p:nvPr/>
        </p:nvSpPr>
        <p:spPr>
          <a:xfrm>
            <a:off x="4833444" y="3807384"/>
            <a:ext cx="452582" cy="137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92651-9301-2560-3D6C-F4A6C57C0A9A}"/>
              </a:ext>
            </a:extLst>
          </p:cNvPr>
          <p:cNvSpPr/>
          <p:nvPr/>
        </p:nvSpPr>
        <p:spPr>
          <a:xfrm>
            <a:off x="4901003" y="4075385"/>
            <a:ext cx="849348" cy="137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819FEEF-2A4C-0FD0-A40E-E1DDA1A7E3DE}"/>
              </a:ext>
            </a:extLst>
          </p:cNvPr>
          <p:cNvSpPr/>
          <p:nvPr/>
        </p:nvSpPr>
        <p:spPr>
          <a:xfrm>
            <a:off x="6964218" y="4897204"/>
            <a:ext cx="1500363" cy="43217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D14BBD-F166-72BA-3807-0F36AEA8BDC8}"/>
              </a:ext>
            </a:extLst>
          </p:cNvPr>
          <p:cNvSpPr txBox="1"/>
          <p:nvPr/>
        </p:nvSpPr>
        <p:spPr>
          <a:xfrm>
            <a:off x="7132357" y="4963882"/>
            <a:ext cx="1332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Click to download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10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582">
              <a:schemeClr val="tx1">
                <a:lumMod val="75000"/>
                <a:lumOff val="2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DD3E00"/>
            </a:gs>
            <a:gs pos="0">
              <a:srgbClr val="C00000">
                <a:lumMod val="0"/>
              </a:srgbClr>
            </a:gs>
            <a:gs pos="100000">
              <a:srgbClr val="DD3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221C-BC59-C83D-DA1A-9687382ED81B}"/>
              </a:ext>
            </a:extLst>
          </p:cNvPr>
          <p:cNvSpPr txBox="1">
            <a:spLocks/>
          </p:cNvSpPr>
          <p:nvPr/>
        </p:nvSpPr>
        <p:spPr>
          <a:xfrm>
            <a:off x="0" y="369526"/>
            <a:ext cx="12192000" cy="565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HAVE A QUESTION ?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F0B8F525-75BA-ADA4-50CC-C2AF41590DD2}"/>
              </a:ext>
            </a:extLst>
          </p:cNvPr>
          <p:cNvSpPr txBox="1">
            <a:spLocks/>
          </p:cNvSpPr>
          <p:nvPr/>
        </p:nvSpPr>
        <p:spPr>
          <a:xfrm>
            <a:off x="2069023" y="1435233"/>
            <a:ext cx="7857641" cy="3104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Quire Sans "/>
              </a:rPr>
              <a:t>Contact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Tony Blackwell, Territory Sales Manager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Toll Free:  800-822-3747 ext. 530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Direct Line:  607-428-1530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Cell:  607-591-3562</a:t>
            </a:r>
          </a:p>
          <a:p>
            <a:r>
              <a:rPr lang="en-US" dirty="0">
                <a:solidFill>
                  <a:schemeClr val="bg1"/>
                </a:solidFill>
                <a:latin typeface="Quire Sans "/>
              </a:rPr>
              <a:t>Email:  ablackwell@mcneilandcompany.com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354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378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Gill Sans MT</vt:lpstr>
      <vt:lpstr>Quire Sans</vt:lpstr>
      <vt:lpstr>Quire Sans </vt:lpstr>
      <vt:lpstr>Quire Sans Light</vt:lpstr>
      <vt:lpstr>Quire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Carla</dc:creator>
  <cp:lastModifiedBy>Blackwell, Tony</cp:lastModifiedBy>
  <cp:revision>32</cp:revision>
  <dcterms:created xsi:type="dcterms:W3CDTF">2022-05-13T15:43:43Z</dcterms:created>
  <dcterms:modified xsi:type="dcterms:W3CDTF">2024-09-24T20:25:16Z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6CF74100-5F72-4EA5-8495-C88CBEF31000</vt:lpwstr>
  </property>
  <property fmtid="{D5CDD505-2E9C-101B-9397-08002B2CF9AE}" pid="3" name="ArticulatePath">
    <vt:lpwstr>https://archcapservices-my.sharepoint.com/personal/pquinn_mcneilandcompany_com/Documents/McNeil ESIP introduction PP/ESIP Overview - Prospects</vt:lpwstr>
  </property>
</Properties>
</file>